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589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492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11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6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079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69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17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26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51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13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42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03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C74972-2487-7DE4-CF2C-3E7C6794DB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Gwerth</a:t>
            </a:r>
            <a:r>
              <a:rPr lang="en-GB" dirty="0"/>
              <a:t> </a:t>
            </a:r>
            <a:r>
              <a:rPr lang="en-GB" dirty="0" err="1"/>
              <a:t>Lle</a:t>
            </a:r>
            <a:br>
              <a:rPr lang="en-GB" dirty="0"/>
            </a:br>
            <a:r>
              <a:rPr lang="en-GB" dirty="0" err="1"/>
              <a:t>Degolion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40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3361C1-26BC-DD2E-CD1C-7612C6B6BF67}"/>
              </a:ext>
            </a:extLst>
          </p:cNvPr>
          <p:cNvSpPr txBox="1"/>
          <p:nvPr/>
        </p:nvSpPr>
        <p:spPr>
          <a:xfrm>
            <a:off x="609600" y="904240"/>
            <a:ext cx="109728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u="sng" dirty="0" err="1"/>
              <a:t>Gwerth</a:t>
            </a:r>
            <a:r>
              <a:rPr lang="en-GB" sz="3600" u="sng" dirty="0"/>
              <a:t> </a:t>
            </a:r>
            <a:r>
              <a:rPr lang="en-GB" sz="3600" u="sng" dirty="0" err="1"/>
              <a:t>Lle</a:t>
            </a:r>
            <a:r>
              <a:rPr lang="en-GB" sz="3600" u="sng" dirty="0"/>
              <a:t> </a:t>
            </a:r>
          </a:p>
          <a:p>
            <a:pPr algn="ctr"/>
            <a:endParaRPr lang="en-GB" sz="3600" u="sng" dirty="0"/>
          </a:p>
          <a:p>
            <a:pPr algn="ctr"/>
            <a:endParaRPr lang="en-GB" sz="3600" u="sng" dirty="0"/>
          </a:p>
          <a:p>
            <a:pPr algn="ctr"/>
            <a:endParaRPr lang="en-GB" sz="2800" dirty="0"/>
          </a:p>
          <a:p>
            <a:pPr algn="ctr"/>
            <a:r>
              <a:rPr lang="en-GB" sz="3600" dirty="0"/>
              <a:t>Nod: I </a:t>
            </a:r>
            <a:r>
              <a:rPr lang="en-GB" sz="3600" dirty="0" err="1"/>
              <a:t>ddeall</a:t>
            </a:r>
            <a:r>
              <a:rPr lang="en-GB" sz="3600" dirty="0"/>
              <a:t> </a:t>
            </a:r>
            <a:r>
              <a:rPr lang="en-GB" sz="3600" dirty="0" err="1"/>
              <a:t>fod</a:t>
            </a:r>
            <a:r>
              <a:rPr lang="en-GB" sz="3600" dirty="0"/>
              <a:t> </a:t>
            </a:r>
            <a:r>
              <a:rPr lang="en-GB" sz="3600" dirty="0" err="1"/>
              <a:t>gwerth</a:t>
            </a:r>
            <a:r>
              <a:rPr lang="en-GB" sz="3600" dirty="0"/>
              <a:t> </a:t>
            </a:r>
            <a:r>
              <a:rPr lang="en-GB" sz="3600" dirty="0" err="1"/>
              <a:t>digid</a:t>
            </a:r>
            <a:r>
              <a:rPr lang="en-GB" sz="3600" dirty="0"/>
              <a:t> </a:t>
            </a:r>
            <a:r>
              <a:rPr lang="en-GB" sz="3600" dirty="0" err="1"/>
              <a:t>yn</a:t>
            </a:r>
            <a:r>
              <a:rPr lang="en-GB" sz="3600" dirty="0"/>
              <a:t> </a:t>
            </a:r>
            <a:r>
              <a:rPr lang="en-GB" sz="3600" dirty="0" err="1"/>
              <a:t>ymwneud</a:t>
            </a:r>
            <a:r>
              <a:rPr lang="en-GB" sz="3600" dirty="0"/>
              <a:t> </a:t>
            </a:r>
            <a:r>
              <a:rPr lang="en-GB" sz="3600" dirty="0" err="1"/>
              <a:t>â’i</a:t>
            </a:r>
            <a:r>
              <a:rPr lang="en-GB" sz="3600" dirty="0"/>
              <a:t> </a:t>
            </a:r>
            <a:r>
              <a:rPr lang="en-GB" sz="3600" dirty="0" err="1"/>
              <a:t>safle</a:t>
            </a:r>
            <a:r>
              <a:rPr lang="en-GB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4443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6E5B71-7E21-17CE-0E56-9E8A754BF681}"/>
              </a:ext>
            </a:extLst>
          </p:cNvPr>
          <p:cNvSpPr txBox="1"/>
          <p:nvPr/>
        </p:nvSpPr>
        <p:spPr>
          <a:xfrm>
            <a:off x="640080" y="629920"/>
            <a:ext cx="10596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Faint </a:t>
            </a:r>
            <a:r>
              <a:rPr lang="en-GB" sz="2400" dirty="0" err="1"/>
              <a:t>yw</a:t>
            </a:r>
            <a:r>
              <a:rPr lang="en-GB" sz="2400" dirty="0"/>
              <a:t> </a:t>
            </a:r>
            <a:r>
              <a:rPr lang="en-GB" sz="2400" dirty="0" err="1"/>
              <a:t>gwerth</a:t>
            </a:r>
            <a:r>
              <a:rPr lang="en-GB" sz="2400" dirty="0"/>
              <a:t> y </a:t>
            </a:r>
            <a:r>
              <a:rPr lang="en-GB" sz="2400" dirty="0" err="1"/>
              <a:t>digid</a:t>
            </a:r>
            <a:r>
              <a:rPr lang="en-GB" sz="2400" dirty="0"/>
              <a:t> </a:t>
            </a:r>
            <a:r>
              <a:rPr lang="en-GB" sz="2400" dirty="0" err="1"/>
              <a:t>coch</a:t>
            </a:r>
            <a:r>
              <a:rPr lang="en-GB" sz="2400" dirty="0"/>
              <a:t> </a:t>
            </a:r>
            <a:r>
              <a:rPr lang="en-GB" sz="2400" dirty="0" err="1"/>
              <a:t>ym</a:t>
            </a:r>
            <a:r>
              <a:rPr lang="en-GB" sz="2400" dirty="0"/>
              <a:t> </a:t>
            </a:r>
            <a:r>
              <a:rPr lang="en-GB" sz="2400" dirty="0" err="1"/>
              <a:t>mhob</a:t>
            </a:r>
            <a:r>
              <a:rPr lang="en-GB" sz="2400" dirty="0"/>
              <a:t> </a:t>
            </a:r>
            <a:r>
              <a:rPr lang="en-GB" sz="2400" dirty="0" err="1"/>
              <a:t>rhif</a:t>
            </a:r>
            <a:r>
              <a:rPr lang="en-GB" sz="2400" dirty="0"/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0C83D0-71E3-6C7E-B463-53EADF265D99}"/>
              </a:ext>
            </a:extLst>
          </p:cNvPr>
          <p:cNvSpPr txBox="1"/>
          <p:nvPr/>
        </p:nvSpPr>
        <p:spPr>
          <a:xfrm>
            <a:off x="640080" y="1503680"/>
            <a:ext cx="10596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e.e.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43.3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chanfed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56CA26-36E7-F064-1BA4-CD14B6729A56}"/>
              </a:ext>
            </a:extLst>
          </p:cNvPr>
          <p:cNvSpPr txBox="1"/>
          <p:nvPr/>
        </p:nvSpPr>
        <p:spPr>
          <a:xfrm>
            <a:off x="640080" y="2468880"/>
            <a:ext cx="3779520" cy="3301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145.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09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29.3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3.9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32.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05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20.7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E16BA3-EA93-D85C-864F-ADA3B8BE1D47}"/>
              </a:ext>
            </a:extLst>
          </p:cNvPr>
          <p:cNvSpPr txBox="1"/>
          <p:nvPr/>
        </p:nvSpPr>
        <p:spPr>
          <a:xfrm>
            <a:off x="6380480" y="2468879"/>
            <a:ext cx="3779520" cy="3301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5.6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239.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31.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74.32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90.1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3475636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50</TotalTime>
  <Words>46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Corbel</vt:lpstr>
      <vt:lpstr>Basis</vt:lpstr>
      <vt:lpstr>Gwerth Lle Degolion</vt:lpstr>
      <vt:lpstr>PowerPoint Presentation</vt:lpstr>
      <vt:lpstr>PowerPoint Presentation</vt:lpstr>
    </vt:vector>
  </TitlesOfParts>
  <Company>Carmarthenshire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Gwerth lle</dc:title>
  <dc:creator>L MAINWARING (Ysgol Gynradd Llannon)</dc:creator>
  <cp:lastModifiedBy>L MAINWARING (Ysgol Gynradd Llannon)</cp:lastModifiedBy>
  <cp:revision>5</cp:revision>
  <dcterms:created xsi:type="dcterms:W3CDTF">2023-08-30T13:49:36Z</dcterms:created>
  <dcterms:modified xsi:type="dcterms:W3CDTF">2024-02-06T21:35:20Z</dcterms:modified>
</cp:coreProperties>
</file>